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72" r:id="rId1"/>
  </p:sldMasterIdLst>
  <p:sldIdLst>
    <p:sldId id="259" r:id="rId2"/>
    <p:sldId id="260" r:id="rId3"/>
    <p:sldId id="261" r:id="rId4"/>
  </p:sldIdLst>
  <p:sldSz cx="30243463" cy="42845038"/>
  <p:notesSz cx="7099300" cy="10234613"/>
  <p:defaultTextStyle>
    <a:defPPr>
      <a:defRPr lang="zh-TW"/>
    </a:defPPr>
    <a:lvl1pPr algn="l" defTabSz="4175125" rtl="0" fontAlgn="base">
      <a:spcBef>
        <a:spcPct val="0"/>
      </a:spcBef>
      <a:spcAft>
        <a:spcPct val="0"/>
      </a:spcAft>
      <a:defRPr kumimoji="1" sz="8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kumimoji="1" sz="8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kumimoji="1" sz="8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kumimoji="1" sz="8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kumimoji="1" sz="8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82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82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82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82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95">
          <p15:clr>
            <a:srgbClr val="A4A3A4"/>
          </p15:clr>
        </p15:guide>
        <p15:guide id="2" pos="95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272" autoAdjust="0"/>
  </p:normalViewPr>
  <p:slideViewPr>
    <p:cSldViewPr>
      <p:cViewPr>
        <p:scale>
          <a:sx n="25" d="100"/>
          <a:sy n="25" d="100"/>
        </p:scale>
        <p:origin x="2394" y="-654"/>
      </p:cViewPr>
      <p:guideLst>
        <p:guide orient="horz" pos="13495"/>
        <p:guide pos="95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1"/>
          <p:cNvSpPr/>
          <p:nvPr/>
        </p:nvSpPr>
        <p:spPr>
          <a:xfrm>
            <a:off x="0" y="0"/>
            <a:ext cx="30243463" cy="428450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5" name="圓角矩形 12"/>
          <p:cNvSpPr/>
          <p:nvPr/>
        </p:nvSpPr>
        <p:spPr>
          <a:xfrm>
            <a:off x="215900" y="436563"/>
            <a:ext cx="29811663" cy="418084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6"/>
          <p:cNvSpPr/>
          <p:nvPr/>
        </p:nvSpPr>
        <p:spPr>
          <a:xfrm>
            <a:off x="207963" y="9055100"/>
            <a:ext cx="29838650" cy="95408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9"/>
          <p:cNvSpPr/>
          <p:nvPr/>
        </p:nvSpPr>
        <p:spPr>
          <a:xfrm>
            <a:off x="207963" y="8726488"/>
            <a:ext cx="29838650" cy="75247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矩形 10"/>
          <p:cNvSpPr/>
          <p:nvPr/>
        </p:nvSpPr>
        <p:spPr>
          <a:xfrm>
            <a:off x="207963" y="18595975"/>
            <a:ext cx="29838650" cy="69056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284491" y="19994351"/>
            <a:ext cx="21170424" cy="9997176"/>
          </a:xfrm>
        </p:spPr>
        <p:txBody>
          <a:bodyPr/>
          <a:lstStyle>
            <a:lvl1pPr marL="0" indent="0" algn="ctr">
              <a:buNone/>
              <a:defRPr sz="11900">
                <a:solidFill>
                  <a:schemeClr val="tx2"/>
                </a:solidFill>
              </a:defRPr>
            </a:lvl1pPr>
            <a:lvl2pPr marL="2088215" indent="0" algn="ctr">
              <a:buNone/>
            </a:lvl2pPr>
            <a:lvl3pPr marL="4176431" indent="0" algn="ctr">
              <a:buNone/>
            </a:lvl3pPr>
            <a:lvl4pPr marL="6264646" indent="0" algn="ctr">
              <a:buNone/>
            </a:lvl4pPr>
            <a:lvl5pPr marL="8352861" indent="0" algn="ctr">
              <a:buNone/>
            </a:lvl5pPr>
            <a:lvl6pPr marL="10441076" indent="0" algn="ctr">
              <a:buNone/>
            </a:lvl6pPr>
            <a:lvl7pPr marL="12529292" indent="0" algn="ctr">
              <a:buNone/>
            </a:lvl7pPr>
            <a:lvl8pPr marL="14617507" indent="0" algn="ctr">
              <a:buNone/>
            </a:lvl8pPr>
            <a:lvl9pPr marL="16705722" indent="0" algn="ctr">
              <a:buNone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512173" y="9408231"/>
            <a:ext cx="27219117" cy="918391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4F297-1B28-4AC3-9F75-D21CA060016D}" type="datetimeFigureOut">
              <a:rPr lang="zh-TW" altLang="en-US"/>
              <a:pPr>
                <a:defRPr/>
              </a:pPr>
              <a:t>2024/9/19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943452-9EA0-4797-83E3-928A6CCF44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6CF-9F7A-466F-BB37-164DF90AD217}" type="datetimeFigureOut">
              <a:rPr lang="zh-TW" altLang="en-US"/>
              <a:pPr>
                <a:defRPr/>
              </a:pPr>
              <a:t>2024/9/19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B805-1895-4A24-8056-49FCE25F30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1926511" y="1715810"/>
            <a:ext cx="6653562" cy="3655713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24346" y="1715804"/>
            <a:ext cx="18398107" cy="3655713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95D2-E558-475A-9376-0D291266C711}" type="datetimeFigureOut">
              <a:rPr lang="zh-TW" altLang="en-US"/>
              <a:pPr>
                <a:defRPr/>
              </a:pPr>
              <a:t>2024/9/19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E110-3F68-4A84-B752-CBF45F0025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 userDrawn="1"/>
        </p:nvSpPr>
        <p:spPr>
          <a:xfrm>
            <a:off x="719138" y="6419850"/>
            <a:ext cx="28803600" cy="26511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883" y="1289338"/>
            <a:ext cx="421005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91543" y="1715788"/>
            <a:ext cx="21731764" cy="4061809"/>
          </a:xfrm>
        </p:spPr>
        <p:txBody>
          <a:bodyPr>
            <a:normAutofit/>
          </a:bodyPr>
          <a:lstStyle>
            <a:lvl1pPr>
              <a:defRPr sz="15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1119883" y="7063481"/>
            <a:ext cx="28218010" cy="3436167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A33FC2-0610-0D4F-BB58-8AE6A3C606B3}"/>
              </a:ext>
            </a:extLst>
          </p:cNvPr>
          <p:cNvSpPr/>
          <p:nvPr userDrawn="1"/>
        </p:nvSpPr>
        <p:spPr>
          <a:xfrm>
            <a:off x="231299" y="4825850"/>
            <a:ext cx="57602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4000" b="1" kern="120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人工智慧跨域專長學程</a:t>
            </a:r>
            <a:endParaRPr kumimoji="1" lang="en-US" altLang="zh-TW" sz="4000" b="1" kern="1200" dirty="0">
              <a:solidFill>
                <a:srgbClr val="0000FF"/>
              </a:solidFill>
              <a:latin typeface="+mj-ea"/>
              <a:ea typeface="+mj-ea"/>
              <a:cs typeface="+mn-cs"/>
            </a:endParaRPr>
          </a:p>
          <a:p>
            <a:pPr algn="ctr"/>
            <a:r>
              <a:rPr kumimoji="1" lang="zh-TW" altLang="en-US" sz="4000" b="1" kern="120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人工智慧專題製作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/>
          <p:cNvSpPr/>
          <p:nvPr/>
        </p:nvSpPr>
        <p:spPr>
          <a:xfrm>
            <a:off x="0" y="0"/>
            <a:ext cx="30243463" cy="428450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5" name="圓角矩形 9"/>
          <p:cNvSpPr/>
          <p:nvPr/>
        </p:nvSpPr>
        <p:spPr>
          <a:xfrm>
            <a:off x="215900" y="436563"/>
            <a:ext cx="29811663" cy="418084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6"/>
          <p:cNvSpPr/>
          <p:nvPr/>
        </p:nvSpPr>
        <p:spPr>
          <a:xfrm flipV="1">
            <a:off x="230188" y="14849475"/>
            <a:ext cx="29811662" cy="571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7"/>
          <p:cNvSpPr/>
          <p:nvPr/>
        </p:nvSpPr>
        <p:spPr>
          <a:xfrm>
            <a:off x="228600" y="14628813"/>
            <a:ext cx="29813250" cy="2857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矩形 8"/>
          <p:cNvSpPr/>
          <p:nvPr/>
        </p:nvSpPr>
        <p:spPr>
          <a:xfrm>
            <a:off x="225425" y="15424150"/>
            <a:ext cx="29816425" cy="28575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025" y="5950703"/>
            <a:ext cx="25706944" cy="8509501"/>
          </a:xfrm>
        </p:spPr>
        <p:txBody>
          <a:bodyPr/>
          <a:lstStyle>
            <a:lvl1pPr algn="l">
              <a:buNone/>
              <a:defRPr sz="18300" b="0" cap="none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389025" y="15918125"/>
            <a:ext cx="25706944" cy="8360730"/>
          </a:xfrm>
        </p:spPr>
        <p:txBody>
          <a:bodyPr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FDD3-2A63-4915-8605-AAC0F7CE2D96}" type="datetimeFigureOut">
              <a:rPr lang="zh-TW" altLang="en-US"/>
              <a:pPr>
                <a:defRPr/>
              </a:pPr>
              <a:t>2024/9/19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6363" y="38560375"/>
            <a:ext cx="13231812" cy="2855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4188" y="38788975"/>
            <a:ext cx="1511300" cy="2855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BC68D-F5FE-4E6C-922B-C2F437E5D6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3024346" y="9045063"/>
            <a:ext cx="12399820" cy="285633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16318868" y="9045063"/>
            <a:ext cx="12399820" cy="285633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505F-3E44-491C-8783-E35CCE7EAF18}" type="datetimeFigureOut">
              <a:rPr lang="zh-TW" altLang="en-US"/>
              <a:pPr>
                <a:defRPr/>
              </a:pPr>
              <a:t>2024/9/19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BA91-70E1-4123-82CD-33584F3FD1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4346" y="1705867"/>
            <a:ext cx="25706944" cy="714084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24346" y="9045063"/>
            <a:ext cx="12349414" cy="476056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1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9100" b="1"/>
            </a:lvl2pPr>
            <a:lvl3pPr>
              <a:buNone/>
              <a:defRPr sz="8200" b="1"/>
            </a:lvl3pPr>
            <a:lvl4pPr>
              <a:buNone/>
              <a:defRPr sz="7300" b="1"/>
            </a:lvl4pPr>
            <a:lvl5pPr>
              <a:buNone/>
              <a:defRPr sz="73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6381876" y="9045063"/>
            <a:ext cx="12349414" cy="476056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1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9100" b="1"/>
            </a:lvl2pPr>
            <a:lvl3pPr>
              <a:buNone/>
              <a:defRPr sz="8200" b="1"/>
            </a:lvl3pPr>
            <a:lvl4pPr>
              <a:buNone/>
              <a:defRPr sz="7300" b="1"/>
            </a:lvl4pPr>
            <a:lvl5pPr>
              <a:buNone/>
              <a:defRPr sz="73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3024346" y="14043651"/>
            <a:ext cx="12349414" cy="2427885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16381876" y="14043651"/>
            <a:ext cx="12349414" cy="2427885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ACA17-586E-436D-8169-BB4AD7547865}" type="datetimeFigureOut">
              <a:rPr lang="zh-TW" altLang="en-US"/>
              <a:pPr>
                <a:defRPr/>
              </a:pPr>
              <a:t>2024/9/19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E1A7-85C7-4FB9-A456-1C109C0348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BA357-C97A-4968-A5B6-ECADAB66C989}" type="datetimeFigureOut">
              <a:rPr lang="zh-TW" altLang="en-US"/>
              <a:pPr>
                <a:defRPr/>
              </a:pPr>
              <a:t>2024/9/19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A02F4-DF05-44EB-8134-59D82DCDB1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33D9-9D6C-4C08-84C3-88286170073C}" type="datetimeFigureOut">
              <a:rPr lang="zh-TW" altLang="en-US"/>
              <a:pPr>
                <a:defRPr/>
              </a:pPr>
              <a:t>2024/9/19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87EEF-F3F9-424A-9C60-6EDC1F304A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>
          <a:xfrm>
            <a:off x="0" y="0"/>
            <a:ext cx="30243463" cy="42845038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6" name="圓角矩形 8"/>
          <p:cNvSpPr/>
          <p:nvPr/>
        </p:nvSpPr>
        <p:spPr>
          <a:xfrm>
            <a:off x="211138" y="436563"/>
            <a:ext cx="29811662" cy="41816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4346" y="1705867"/>
            <a:ext cx="25706944" cy="7140840"/>
          </a:xfrm>
        </p:spPr>
        <p:txBody>
          <a:bodyPr/>
          <a:lstStyle>
            <a:lvl1pPr algn="l">
              <a:buNone/>
              <a:defRPr sz="183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024347" y="9997175"/>
            <a:ext cx="6300721" cy="28087303"/>
          </a:xfrm>
        </p:spPr>
        <p:txBody>
          <a:bodyPr/>
          <a:lstStyle>
            <a:lvl1pPr marL="0" indent="0">
              <a:buNone/>
              <a:defRPr sz="8200"/>
            </a:lvl1pPr>
            <a:lvl2pPr>
              <a:buNone/>
              <a:defRPr sz="5500"/>
            </a:lvl2pPr>
            <a:lvl3pPr>
              <a:buNone/>
              <a:defRPr sz="4600"/>
            </a:lvl3pPr>
            <a:lvl4pPr>
              <a:buNone/>
              <a:defRPr sz="4100"/>
            </a:lvl4pPr>
            <a:lvl5pPr>
              <a:buNone/>
              <a:defRPr sz="41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9829126" y="9997175"/>
            <a:ext cx="18902164" cy="2808730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9E3A4-C902-419E-8810-38C297A69DBE}" type="datetimeFigureOut">
              <a:rPr lang="zh-TW" altLang="en-US"/>
              <a:pPr>
                <a:defRPr/>
              </a:pPr>
              <a:t>2024/9/19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CC41-E8AB-4101-8476-2652690A6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/>
          <p:nvPr/>
        </p:nvSpPr>
        <p:spPr>
          <a:xfrm flipV="1">
            <a:off x="225425" y="29260800"/>
            <a:ext cx="29791025" cy="571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1"/>
          <p:cNvSpPr/>
          <p:nvPr/>
        </p:nvSpPr>
        <p:spPr>
          <a:xfrm>
            <a:off x="227013" y="29052838"/>
            <a:ext cx="29789437" cy="2857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12"/>
          <p:cNvSpPr/>
          <p:nvPr/>
        </p:nvSpPr>
        <p:spPr>
          <a:xfrm>
            <a:off x="227013" y="29821188"/>
            <a:ext cx="29789437" cy="3048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4347" y="30615960"/>
            <a:ext cx="24194770" cy="3262970"/>
          </a:xfrm>
        </p:spPr>
        <p:txBody>
          <a:bodyPr anchor="ctr">
            <a:noAutofit/>
          </a:bodyPr>
          <a:lstStyle>
            <a:lvl1pPr algn="l">
              <a:buNone/>
              <a:defRPr sz="128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24347" y="34022540"/>
            <a:ext cx="24194770" cy="4284504"/>
          </a:xfrm>
        </p:spPr>
        <p:txBody>
          <a:bodyPr/>
          <a:lstStyle>
            <a:lvl1pPr marL="0" indent="0">
              <a:buFontTx/>
              <a:buNone/>
              <a:defRPr sz="73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5928" y="416552"/>
            <a:ext cx="29773383" cy="28622866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6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2DEDD-A126-418D-8B4F-11F70B371500}" type="datetimeFigureOut">
              <a:rPr lang="zh-TW" altLang="en-US"/>
              <a:pPr>
                <a:defRPr/>
              </a:pPr>
              <a:t>2024/9/19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24188" y="38560375"/>
            <a:ext cx="12853987" cy="2855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84188" y="38788975"/>
            <a:ext cx="1511300" cy="2855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0C712-E82A-4AC4-B0F6-242ABC5ADF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30243463" cy="428450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211138" y="436563"/>
            <a:ext cx="29811662" cy="41816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7643" tIns="208822" rIns="417643" bIns="208822"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340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24188" y="1716088"/>
            <a:ext cx="25706387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41764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4341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24188" y="9045575"/>
            <a:ext cx="25706387" cy="285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20413663" y="38679438"/>
            <a:ext cx="8191500" cy="2974975"/>
          </a:xfrm>
          <a:prstGeom prst="rect">
            <a:avLst/>
          </a:prstGeom>
        </p:spPr>
        <p:txBody>
          <a:bodyPr lIns="417643" tIns="208822" rIns="417643" bIns="208822" anchor="ctr" anchorCtr="0"/>
          <a:lstStyle>
            <a:lvl1pPr algn="r" defTabSz="4176431" eaLnBrk="1" fontAlgn="auto" latinLnBrk="0" hangingPunct="1">
              <a:spcBef>
                <a:spcPts val="0"/>
              </a:spcBef>
              <a:spcAft>
                <a:spcPts val="0"/>
              </a:spcAft>
              <a:defRPr kumimoji="0" sz="6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57D3AD-E933-4FDA-B86B-6122718D1AEA}" type="datetimeFigureOut">
              <a:rPr lang="zh-TW" altLang="en-US"/>
              <a:pPr>
                <a:defRPr/>
              </a:pPr>
              <a:t>2024/9/19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24188" y="38560375"/>
            <a:ext cx="13106400" cy="2855913"/>
          </a:xfrm>
          <a:prstGeom prst="rect">
            <a:avLst/>
          </a:prstGeom>
        </p:spPr>
        <p:txBody>
          <a:bodyPr lIns="417643" tIns="208822" rIns="417643" bIns="208822" anchor="ctr" anchorCtr="0"/>
          <a:lstStyle>
            <a:lvl1pPr defTabSz="4176431" eaLnBrk="1" fontAlgn="auto" latinLnBrk="0" hangingPunct="1">
              <a:spcBef>
                <a:spcPts val="0"/>
              </a:spcBef>
              <a:spcAft>
                <a:spcPts val="0"/>
              </a:spcAft>
              <a:defRPr kumimoji="0" sz="6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84188" y="38798500"/>
            <a:ext cx="1511300" cy="2855913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defTabSz="4176431" eaLnBrk="1" fontAlgn="auto" latinLnBrk="0" hangingPunct="1">
              <a:spcBef>
                <a:spcPts val="0"/>
              </a:spcBef>
              <a:spcAft>
                <a:spcPts val="0"/>
              </a:spcAft>
              <a:defRPr kumimoji="0" sz="6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EC54CDF-5A05-48AA-8B67-9410051F84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3" r:id="rId4"/>
    <p:sldLayoutId id="2147483982" r:id="rId5"/>
    <p:sldLayoutId id="2147483981" r:id="rId6"/>
    <p:sldLayoutId id="2147483980" r:id="rId7"/>
    <p:sldLayoutId id="2147483987" r:id="rId8"/>
    <p:sldLayoutId id="2147483988" r:id="rId9"/>
    <p:sldLayoutId id="2147483979" r:id="rId10"/>
    <p:sldLayoutId id="21474839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300" kern="1200">
          <a:solidFill>
            <a:schemeClr val="tx2"/>
          </a:solidFill>
          <a:latin typeface="+mj-lt"/>
          <a:ea typeface="+mj-ea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300">
          <a:solidFill>
            <a:schemeClr val="tx2"/>
          </a:solidFill>
          <a:latin typeface="Franklin Gothic Book"/>
          <a:ea typeface="微軟正黑體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300">
          <a:solidFill>
            <a:schemeClr val="tx2"/>
          </a:solidFill>
          <a:latin typeface="Franklin Gothic Book"/>
          <a:ea typeface="微軟正黑體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300">
          <a:solidFill>
            <a:schemeClr val="tx2"/>
          </a:solidFill>
          <a:latin typeface="Franklin Gothic Book"/>
          <a:ea typeface="微軟正黑體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300">
          <a:solidFill>
            <a:schemeClr val="tx2"/>
          </a:solidFill>
          <a:latin typeface="Franklin Gothic Book"/>
          <a:ea typeface="微軟正黑體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18300">
          <a:solidFill>
            <a:schemeClr val="tx2"/>
          </a:solidFill>
          <a:latin typeface="Franklin Gothic Book"/>
          <a:ea typeface="微軟正黑體"/>
          <a:cs typeface="微軟正黑體"/>
        </a:defRPr>
      </a:lvl6pPr>
      <a:lvl7pPr marL="914400" algn="l" rtl="0" fontAlgn="base">
        <a:spcBef>
          <a:spcPct val="0"/>
        </a:spcBef>
        <a:spcAft>
          <a:spcPct val="0"/>
        </a:spcAft>
        <a:defRPr sz="18300">
          <a:solidFill>
            <a:schemeClr val="tx2"/>
          </a:solidFill>
          <a:latin typeface="Franklin Gothic Book"/>
          <a:ea typeface="微軟正黑體"/>
          <a:cs typeface="微軟正黑體"/>
        </a:defRPr>
      </a:lvl7pPr>
      <a:lvl8pPr marL="1371600" algn="l" rtl="0" fontAlgn="base">
        <a:spcBef>
          <a:spcPct val="0"/>
        </a:spcBef>
        <a:spcAft>
          <a:spcPct val="0"/>
        </a:spcAft>
        <a:defRPr sz="18300">
          <a:solidFill>
            <a:schemeClr val="tx2"/>
          </a:solidFill>
          <a:latin typeface="Franklin Gothic Book"/>
          <a:ea typeface="微軟正黑體"/>
          <a:cs typeface="微軟正黑體"/>
        </a:defRPr>
      </a:lvl8pPr>
      <a:lvl9pPr marL="1828800" algn="l" rtl="0" fontAlgn="base">
        <a:spcBef>
          <a:spcPct val="0"/>
        </a:spcBef>
        <a:spcAft>
          <a:spcPct val="0"/>
        </a:spcAft>
        <a:defRPr sz="18300">
          <a:solidFill>
            <a:schemeClr val="tx2"/>
          </a:solidFill>
          <a:latin typeface="Franklin Gothic Book"/>
          <a:ea typeface="微軟正黑體"/>
          <a:cs typeface="微軟正黑體"/>
        </a:defRPr>
      </a:lvl9pPr>
    </p:titleStyle>
    <p:bodyStyle>
      <a:lvl1pPr marL="1252538" indent="-1252538" algn="l" rtl="0" eaLnBrk="0" fontAlgn="base" hangingPunct="0">
        <a:spcBef>
          <a:spcPts val="265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11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5075" indent="-1042988" algn="l" rtl="0" eaLnBrk="0" fontAlgn="base" hangingPunct="0">
        <a:spcBef>
          <a:spcPts val="1688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11000" kern="1200">
          <a:solidFill>
            <a:schemeClr val="tx1"/>
          </a:solidFill>
          <a:latin typeface="+mn-lt"/>
          <a:ea typeface="+mn-ea"/>
          <a:cs typeface="+mn-cs"/>
        </a:defRPr>
      </a:lvl2pPr>
      <a:lvl3pPr marL="3757613" indent="-1042988" algn="l" rtl="0" eaLnBrk="0" fontAlgn="base" hangingPunct="0">
        <a:spcBef>
          <a:spcPts val="1688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5010150" indent="-1042988" algn="l" rtl="0" eaLnBrk="0" fontAlgn="base" hangingPunct="0">
        <a:spcBef>
          <a:spcPts val="1688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6264275" indent="-1042988" algn="l" rtl="0" eaLnBrk="0" fontAlgn="base" hangingPunct="0">
        <a:spcBef>
          <a:spcPts val="1688"/>
        </a:spcBef>
        <a:spcAft>
          <a:spcPct val="0"/>
        </a:spcAft>
        <a:buClr>
          <a:srgbClr val="A28E6A"/>
        </a:buClr>
        <a:buChar char="o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7517575" indent="-1044108" algn="l" rtl="0" eaLnBrk="1" latinLnBrk="0" hangingPunct="1">
        <a:spcBef>
          <a:spcPts val="1690"/>
        </a:spcBef>
        <a:buClr>
          <a:schemeClr val="accent3"/>
        </a:buClr>
        <a:buChar char="•"/>
        <a:defRPr kumimoji="0" sz="8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770504" indent="-1044108" algn="l" rtl="0" eaLnBrk="1" latinLnBrk="0" hangingPunct="1">
        <a:spcBef>
          <a:spcPts val="1690"/>
        </a:spcBef>
        <a:buClr>
          <a:schemeClr val="accent2"/>
        </a:buClr>
        <a:buChar char="•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0023433" indent="-1044108" algn="l" rtl="0" eaLnBrk="1" latinLnBrk="0" hangingPunct="1">
        <a:spcBef>
          <a:spcPts val="1690"/>
        </a:spcBef>
        <a:buClr>
          <a:schemeClr val="accent1">
            <a:tint val="60000"/>
          </a:schemeClr>
        </a:buClr>
        <a:buChar char="•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1276363" indent="-1044108" algn="l" rtl="0" eaLnBrk="1" latinLnBrk="0" hangingPunct="1">
        <a:spcBef>
          <a:spcPts val="1690"/>
        </a:spcBef>
        <a:buClr>
          <a:schemeClr val="accent2">
            <a:tint val="60000"/>
          </a:schemeClr>
        </a:buClr>
        <a:buChar char="•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r="11255" b="54545"/>
          <a:stretch/>
        </p:blipFill>
        <p:spPr>
          <a:xfrm>
            <a:off x="-1222137" y="5930472"/>
            <a:ext cx="31242357" cy="540067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9" b="21820"/>
          <a:stretch/>
        </p:blipFill>
        <p:spPr>
          <a:xfrm>
            <a:off x="3587962" y="531621"/>
            <a:ext cx="12956422" cy="4307886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19931" y="4660311"/>
            <a:ext cx="28803600" cy="5340350"/>
          </a:xfrm>
        </p:spPr>
        <p:txBody>
          <a:bodyPr anchor="t"/>
          <a:lstStyle/>
          <a:p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專題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題目：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英文題目：</a:t>
            </a:r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學生系所：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OO</a:t>
            </a:r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OO</a:t>
            </a:r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指導老師：姓名</a:t>
            </a:r>
            <a: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                                                                              日期：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內容版面配置區 2"/>
          <p:cNvSpPr>
            <a:spLocks noGrp="1"/>
          </p:cNvSpPr>
          <p:nvPr>
            <p:ph sz="quarter" idx="1"/>
          </p:nvPr>
        </p:nvSpPr>
        <p:spPr>
          <a:xfrm>
            <a:off x="19412414" y="657622"/>
            <a:ext cx="10108263" cy="58093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團體照片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638854"/>
              </p:ext>
            </p:extLst>
          </p:nvPr>
        </p:nvGraphicFramePr>
        <p:xfrm>
          <a:off x="719931" y="10335698"/>
          <a:ext cx="14043819" cy="2848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3819">
                  <a:extLst>
                    <a:ext uri="{9D8B030D-6E8A-4147-A177-3AD203B41FA5}">
                      <a16:colId xmlns:a16="http://schemas.microsoft.com/office/drawing/2014/main" val="540687556"/>
                    </a:ext>
                  </a:extLst>
                </a:gridCol>
              </a:tblGrid>
              <a:tr h="285471">
                <a:tc>
                  <a:txBody>
                    <a:bodyPr/>
                    <a:lstStyle/>
                    <a:p>
                      <a:r>
                        <a:rPr kumimoji="0" lang="zh-TW" altLang="en-US" sz="55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摘要</a:t>
                      </a:r>
                      <a:endParaRPr kumimoji="0" lang="zh-TW" altLang="en-US" sz="55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339368"/>
                  </a:ext>
                </a:extLst>
              </a:tr>
              <a:tr h="8973841"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</a:pPr>
                      <a:r>
                        <a:rPr kumimoji="0" lang="en-US" altLang="zh-TW" sz="33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          </a: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0" lang="zh-TW" altLang="en-US" sz="33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811843"/>
                  </a:ext>
                </a:extLst>
              </a:tr>
              <a:tr h="537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5500" b="1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專題緣由與目的</a:t>
                      </a:r>
                      <a:endParaRPr kumimoji="0" lang="zh-TW" altLang="en-US" sz="5500" b="1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556116"/>
                  </a:ext>
                </a:extLst>
              </a:tr>
              <a:tr h="8649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3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330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719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5500" b="1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產品構想說明</a:t>
                      </a:r>
                      <a:endParaRPr kumimoji="0" lang="zh-TW" altLang="en-US" sz="5500" b="1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535621"/>
                  </a:ext>
                </a:extLst>
              </a:tr>
              <a:tr h="8070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3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          </a:r>
                      <a:endParaRPr kumimoji="0" lang="zh-TW" altLang="en-US" sz="330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endParaRPr kumimoji="0" lang="zh-TW" altLang="en-US" sz="33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239695"/>
                  </a:ext>
                </a:extLst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665841"/>
              </p:ext>
            </p:extLst>
          </p:nvPr>
        </p:nvGraphicFramePr>
        <p:xfrm>
          <a:off x="15464631" y="10316646"/>
          <a:ext cx="14058900" cy="26095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8900">
                  <a:extLst>
                    <a:ext uri="{9D8B030D-6E8A-4147-A177-3AD203B41FA5}">
                      <a16:colId xmlns:a16="http://schemas.microsoft.com/office/drawing/2014/main" val="540687556"/>
                    </a:ext>
                  </a:extLst>
                </a:gridCol>
              </a:tblGrid>
              <a:tr h="304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5500" b="1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產業環境分析</a:t>
                      </a:r>
                      <a:endParaRPr kumimoji="0" lang="zh-TW" altLang="en-US" sz="5500" b="1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339368"/>
                  </a:ext>
                </a:extLst>
              </a:tr>
              <a:tr h="5054295"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</a:pPr>
                      <a:r>
                        <a:rPr kumimoji="0" lang="en-US" altLang="zh-TW" sz="33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          </a: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0" lang="zh-TW" altLang="en-US" sz="33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811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5500" b="1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經營規劃</a:t>
                      </a:r>
                      <a:endParaRPr kumimoji="0" lang="zh-TW" altLang="en-US" sz="55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874482"/>
                  </a:ext>
                </a:extLst>
              </a:tr>
              <a:tr h="10478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3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          </a: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0" lang="zh-TW" altLang="en-US" sz="33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9608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5500" b="1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結論</a:t>
                      </a:r>
                      <a:endParaRPr kumimoji="0" lang="zh-TW" altLang="en-US" sz="5500" b="1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556116"/>
                  </a:ext>
                </a:extLst>
              </a:tr>
              <a:tr h="7773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3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330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719328"/>
                  </a:ext>
                </a:extLst>
              </a:tr>
            </a:tbl>
          </a:graphicData>
        </a:graphic>
      </p:graphicFrame>
      <p:cxnSp>
        <p:nvCxnSpPr>
          <p:cNvPr id="6" name="直線接點 5"/>
          <p:cNvCxnSpPr/>
          <p:nvPr/>
        </p:nvCxnSpPr>
        <p:spPr>
          <a:xfrm>
            <a:off x="15102348" y="10353368"/>
            <a:ext cx="1" cy="31886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內容版面配置區 4"/>
          <p:cNvSpPr txBox="1">
            <a:spLocks/>
          </p:cNvSpPr>
          <p:nvPr/>
        </p:nvSpPr>
        <p:spPr bwMode="auto">
          <a:xfrm>
            <a:off x="15440947" y="38273473"/>
            <a:ext cx="12399820" cy="115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marL="1252538" indent="-1252538" algn="l" rtl="0" eaLnBrk="0" fontAlgn="base" hangingPunct="0">
              <a:spcBef>
                <a:spcPts val="265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1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5075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7613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10150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64275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rgbClr val="A28E6A"/>
              </a:buClr>
              <a:buChar char="o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17575" indent="-1044108" algn="l" rtl="0" eaLnBrk="1" latinLnBrk="0" hangingPunct="1">
              <a:spcBef>
                <a:spcPts val="1690"/>
              </a:spcBef>
              <a:buClr>
                <a:schemeClr val="accent3"/>
              </a:buClr>
              <a:buChar char="•"/>
              <a:defRPr kumimoji="0" sz="8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70504" indent="-1044108" algn="l" rtl="0" eaLnBrk="1" latinLnBrk="0" hangingPunct="1">
              <a:spcBef>
                <a:spcPts val="1690"/>
              </a:spcBef>
              <a:buClr>
                <a:schemeClr val="accent2"/>
              </a:buClr>
              <a:buChar char="•"/>
              <a:defRPr kumimoji="0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23433" indent="-1044108" algn="l" rtl="0" eaLnBrk="1" latinLnBrk="0" hangingPunct="1">
              <a:spcBef>
                <a:spcPts val="1690"/>
              </a:spcBef>
              <a:buClr>
                <a:schemeClr val="accent1">
                  <a:tint val="60000"/>
                </a:schemeClr>
              </a:buClr>
              <a:buChar char="•"/>
              <a:defRPr kumimoji="0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76363" indent="-1044108" algn="l" rtl="0" eaLnBrk="1" latinLnBrk="0" hangingPunct="1">
              <a:spcBef>
                <a:spcPts val="1690"/>
              </a:spcBef>
              <a:buClr>
                <a:schemeClr val="accent2">
                  <a:tint val="60000"/>
                </a:schemeClr>
              </a:buClr>
              <a:buChar char="•"/>
              <a:defRPr kumimoji="0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kumimoji="0" lang="zh-TW" altLang="en-US" sz="55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參與競賽與計畫</a:t>
            </a:r>
          </a:p>
        </p:txBody>
      </p:sp>
      <p:sp>
        <p:nvSpPr>
          <p:cNvPr id="15" name="內容版面配置區 4"/>
          <p:cNvSpPr txBox="1">
            <a:spLocks/>
          </p:cNvSpPr>
          <p:nvPr/>
        </p:nvSpPr>
        <p:spPr bwMode="auto">
          <a:xfrm>
            <a:off x="15568791" y="39424769"/>
            <a:ext cx="13951886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marL="1252538" indent="-1252538" algn="l" rtl="0" eaLnBrk="0" fontAlgn="base" hangingPunct="0">
              <a:spcBef>
                <a:spcPts val="265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1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5075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7613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10150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64275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rgbClr val="A28E6A"/>
              </a:buClr>
              <a:buChar char="o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17575" indent="-1044108" algn="l" rtl="0" eaLnBrk="1" latinLnBrk="0" hangingPunct="1">
              <a:spcBef>
                <a:spcPts val="1690"/>
              </a:spcBef>
              <a:buClr>
                <a:schemeClr val="accent3"/>
              </a:buClr>
              <a:buChar char="•"/>
              <a:defRPr kumimoji="0" sz="8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70504" indent="-1044108" algn="l" rtl="0" eaLnBrk="1" latinLnBrk="0" hangingPunct="1">
              <a:spcBef>
                <a:spcPts val="1690"/>
              </a:spcBef>
              <a:buClr>
                <a:schemeClr val="accent2"/>
              </a:buClr>
              <a:buChar char="•"/>
              <a:defRPr kumimoji="0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23433" indent="-1044108" algn="l" rtl="0" eaLnBrk="1" latinLnBrk="0" hangingPunct="1">
              <a:spcBef>
                <a:spcPts val="1690"/>
              </a:spcBef>
              <a:buClr>
                <a:schemeClr val="accent1">
                  <a:tint val="60000"/>
                </a:schemeClr>
              </a:buClr>
              <a:buChar char="•"/>
              <a:defRPr kumimoji="0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76363" indent="-1044108" algn="l" rtl="0" eaLnBrk="1" latinLnBrk="0" hangingPunct="1">
              <a:spcBef>
                <a:spcPts val="1690"/>
              </a:spcBef>
              <a:buClr>
                <a:schemeClr val="accent2">
                  <a:tint val="60000"/>
                </a:schemeClr>
              </a:buClr>
              <a:buChar char="•"/>
              <a:defRPr kumimoji="0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  <a:endParaRPr kumimoji="0"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海報編輯說明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文字資料請於表格內填寫完整</a:t>
            </a:r>
            <a:endParaRPr lang="en-US" altLang="zh-TW" dirty="0" smtClean="0"/>
          </a:p>
          <a:p>
            <a:r>
              <a:rPr lang="en-US" altLang="zh-TW" dirty="0" smtClean="0"/>
              <a:t>OOOO</a:t>
            </a:r>
            <a:r>
              <a:rPr lang="zh-TW" altLang="en-US" dirty="0" smtClean="0"/>
              <a:t>字體大小依內容自行調整。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zh-TW" altLang="en-US" dirty="0" smtClean="0"/>
              <a:t>完成編輯後，請將表格線條設定為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無框線</a:t>
            </a:r>
            <a:r>
              <a:rPr lang="en-US" altLang="zh-TW" dirty="0" smtClean="0"/>
              <a:t>”</a:t>
            </a:r>
          </a:p>
          <a:p>
            <a:r>
              <a:rPr lang="zh-TW" altLang="en-US" dirty="0"/>
              <a:t>如下張投影片</a:t>
            </a:r>
            <a:endParaRPr lang="zh-TW" altLang="en-US" dirty="0"/>
          </a:p>
        </p:txBody>
      </p:sp>
      <p:sp>
        <p:nvSpPr>
          <p:cNvPr id="5" name="內容版面配置區 4"/>
          <p:cNvSpPr txBox="1">
            <a:spLocks/>
          </p:cNvSpPr>
          <p:nvPr/>
        </p:nvSpPr>
        <p:spPr bwMode="auto">
          <a:xfrm>
            <a:off x="18722181" y="40500531"/>
            <a:ext cx="1239982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marL="1252538" indent="-1252538" algn="l" rtl="0" eaLnBrk="0" fontAlgn="base" hangingPunct="0">
              <a:spcBef>
                <a:spcPts val="265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1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5075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7613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10150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64275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rgbClr val="A28E6A"/>
              </a:buClr>
              <a:buChar char="o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17575" indent="-1044108" algn="l" rtl="0" eaLnBrk="1" latinLnBrk="0" hangingPunct="1">
              <a:spcBef>
                <a:spcPts val="1690"/>
              </a:spcBef>
              <a:buClr>
                <a:schemeClr val="accent3"/>
              </a:buClr>
              <a:buChar char="•"/>
              <a:defRPr kumimoji="0" sz="8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70504" indent="-1044108" algn="l" rtl="0" eaLnBrk="1" latinLnBrk="0" hangingPunct="1">
              <a:spcBef>
                <a:spcPts val="1690"/>
              </a:spcBef>
              <a:buClr>
                <a:schemeClr val="accent2"/>
              </a:buClr>
              <a:buChar char="•"/>
              <a:defRPr kumimoji="0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23433" indent="-1044108" algn="l" rtl="0" eaLnBrk="1" latinLnBrk="0" hangingPunct="1">
              <a:spcBef>
                <a:spcPts val="1690"/>
              </a:spcBef>
              <a:buClr>
                <a:schemeClr val="accent1">
                  <a:tint val="60000"/>
                </a:schemeClr>
              </a:buClr>
              <a:buChar char="•"/>
              <a:defRPr kumimoji="0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76363" indent="-1044108" algn="l" rtl="0" eaLnBrk="1" latinLnBrk="0" hangingPunct="1">
              <a:spcBef>
                <a:spcPts val="1690"/>
              </a:spcBef>
              <a:buClr>
                <a:schemeClr val="accent2">
                  <a:tint val="60000"/>
                </a:schemeClr>
              </a:buClr>
              <a:buChar char="•"/>
              <a:defRPr kumimoji="0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kumimoji="0" lang="zh-TW" altLang="en-US" sz="85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格式設計：</a:t>
            </a:r>
            <a:r>
              <a:rPr kumimoji="0" lang="en-US" altLang="zh-TW" sz="85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112/12/22</a:t>
            </a:r>
            <a:endParaRPr kumimoji="0" lang="zh-TW" altLang="en-US" sz="85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r="11255" b="54545"/>
          <a:stretch/>
        </p:blipFill>
        <p:spPr>
          <a:xfrm>
            <a:off x="-1222137" y="5930472"/>
            <a:ext cx="31242357" cy="540067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9" b="21820"/>
          <a:stretch/>
        </p:blipFill>
        <p:spPr>
          <a:xfrm>
            <a:off x="3587962" y="531621"/>
            <a:ext cx="12956422" cy="4307886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19931" y="4660311"/>
            <a:ext cx="28803600" cy="5340350"/>
          </a:xfrm>
        </p:spPr>
        <p:txBody>
          <a:bodyPr anchor="t"/>
          <a:lstStyle/>
          <a:p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專題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題目：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英文題目：</a:t>
            </a:r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學生系所：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OO</a:t>
            </a:r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OO</a:t>
            </a:r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指導老師：姓名</a:t>
            </a:r>
            <a:r>
              <a:rPr lang="en-US" altLang="zh-TW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                                                                              日期：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內容版面配置區 4"/>
          <p:cNvSpPr txBox="1">
            <a:spLocks/>
          </p:cNvSpPr>
          <p:nvPr/>
        </p:nvSpPr>
        <p:spPr bwMode="auto">
          <a:xfrm>
            <a:off x="15440947" y="38273473"/>
            <a:ext cx="12399820" cy="115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marL="1252538" indent="-1252538" algn="l" rtl="0" eaLnBrk="0" fontAlgn="base" hangingPunct="0">
              <a:spcBef>
                <a:spcPts val="265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1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5075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7613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10150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64275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rgbClr val="A28E6A"/>
              </a:buClr>
              <a:buChar char="o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17575" indent="-1044108" algn="l" rtl="0" eaLnBrk="1" latinLnBrk="0" hangingPunct="1">
              <a:spcBef>
                <a:spcPts val="1690"/>
              </a:spcBef>
              <a:buClr>
                <a:schemeClr val="accent3"/>
              </a:buClr>
              <a:buChar char="•"/>
              <a:defRPr kumimoji="0" sz="8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70504" indent="-1044108" algn="l" rtl="0" eaLnBrk="1" latinLnBrk="0" hangingPunct="1">
              <a:spcBef>
                <a:spcPts val="1690"/>
              </a:spcBef>
              <a:buClr>
                <a:schemeClr val="accent2"/>
              </a:buClr>
              <a:buChar char="•"/>
              <a:defRPr kumimoji="0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23433" indent="-1044108" algn="l" rtl="0" eaLnBrk="1" latinLnBrk="0" hangingPunct="1">
              <a:spcBef>
                <a:spcPts val="1690"/>
              </a:spcBef>
              <a:buClr>
                <a:schemeClr val="accent1">
                  <a:tint val="60000"/>
                </a:schemeClr>
              </a:buClr>
              <a:buChar char="•"/>
              <a:defRPr kumimoji="0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76363" indent="-1044108" algn="l" rtl="0" eaLnBrk="1" latinLnBrk="0" hangingPunct="1">
              <a:spcBef>
                <a:spcPts val="1690"/>
              </a:spcBef>
              <a:buClr>
                <a:schemeClr val="accent2">
                  <a:tint val="60000"/>
                </a:schemeClr>
              </a:buClr>
              <a:buChar char="•"/>
              <a:defRPr kumimoji="0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kumimoji="0" lang="zh-TW" altLang="en-US" sz="55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參與競賽與計畫</a:t>
            </a:r>
          </a:p>
        </p:txBody>
      </p:sp>
      <p:sp>
        <p:nvSpPr>
          <p:cNvPr id="25" name="內容版面配置區 4"/>
          <p:cNvSpPr txBox="1">
            <a:spLocks/>
          </p:cNvSpPr>
          <p:nvPr/>
        </p:nvSpPr>
        <p:spPr bwMode="auto">
          <a:xfrm>
            <a:off x="15568791" y="39424769"/>
            <a:ext cx="13951886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marL="1252538" indent="-1252538" algn="l" rtl="0" eaLnBrk="0" fontAlgn="base" hangingPunct="0">
              <a:spcBef>
                <a:spcPts val="265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1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5075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57613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10150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64275" indent="-1042988" algn="l" rtl="0" eaLnBrk="0" fontAlgn="base" hangingPunct="0">
              <a:spcBef>
                <a:spcPts val="1688"/>
              </a:spcBef>
              <a:spcAft>
                <a:spcPct val="0"/>
              </a:spcAft>
              <a:buClr>
                <a:srgbClr val="A28E6A"/>
              </a:buClr>
              <a:buChar char="o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17575" indent="-1044108" algn="l" rtl="0" eaLnBrk="1" latinLnBrk="0" hangingPunct="1">
              <a:spcBef>
                <a:spcPts val="1690"/>
              </a:spcBef>
              <a:buClr>
                <a:schemeClr val="accent3"/>
              </a:buClr>
              <a:buChar char="•"/>
              <a:defRPr kumimoji="0" sz="8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70504" indent="-1044108" algn="l" rtl="0" eaLnBrk="1" latinLnBrk="0" hangingPunct="1">
              <a:spcBef>
                <a:spcPts val="1690"/>
              </a:spcBef>
              <a:buClr>
                <a:schemeClr val="accent2"/>
              </a:buClr>
              <a:buChar char="•"/>
              <a:defRPr kumimoji="0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23433" indent="-1044108" algn="l" rtl="0" eaLnBrk="1" latinLnBrk="0" hangingPunct="1">
              <a:spcBef>
                <a:spcPts val="1690"/>
              </a:spcBef>
              <a:buClr>
                <a:schemeClr val="accent1">
                  <a:tint val="60000"/>
                </a:schemeClr>
              </a:buClr>
              <a:buChar char="•"/>
              <a:defRPr kumimoji="0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76363" indent="-1044108" algn="l" rtl="0" eaLnBrk="1" latinLnBrk="0" hangingPunct="1">
              <a:spcBef>
                <a:spcPts val="1690"/>
              </a:spcBef>
              <a:buClr>
                <a:schemeClr val="accent2">
                  <a:tint val="60000"/>
                </a:schemeClr>
              </a:buClr>
              <a:buChar char="•"/>
              <a:defRPr kumimoji="0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</a:r>
            <a:endParaRPr kumimoji="0"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內容版面配置區 2"/>
          <p:cNvSpPr>
            <a:spLocks noGrp="1"/>
          </p:cNvSpPr>
          <p:nvPr>
            <p:ph sz="quarter" idx="1"/>
          </p:nvPr>
        </p:nvSpPr>
        <p:spPr>
          <a:xfrm>
            <a:off x="19412414" y="657622"/>
            <a:ext cx="10108263" cy="58093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團體照片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466642"/>
              </p:ext>
            </p:extLst>
          </p:nvPr>
        </p:nvGraphicFramePr>
        <p:xfrm>
          <a:off x="719931" y="10335698"/>
          <a:ext cx="14043819" cy="2848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3819">
                  <a:extLst>
                    <a:ext uri="{9D8B030D-6E8A-4147-A177-3AD203B41FA5}">
                      <a16:colId xmlns:a16="http://schemas.microsoft.com/office/drawing/2014/main" val="540687556"/>
                    </a:ext>
                  </a:extLst>
                </a:gridCol>
              </a:tblGrid>
              <a:tr h="285471">
                <a:tc>
                  <a:txBody>
                    <a:bodyPr/>
                    <a:lstStyle/>
                    <a:p>
                      <a:r>
                        <a:rPr kumimoji="0" lang="zh-TW" altLang="en-US" sz="55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摘要</a:t>
                      </a:r>
                      <a:endParaRPr kumimoji="0" lang="zh-TW" altLang="en-US" sz="55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339368"/>
                  </a:ext>
                </a:extLst>
              </a:tr>
              <a:tr h="8973841"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</a:pPr>
                      <a:r>
                        <a:rPr kumimoji="0" lang="en-US" altLang="zh-TW" sz="33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          </a: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0" lang="zh-TW" altLang="en-US" sz="33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811843"/>
                  </a:ext>
                </a:extLst>
              </a:tr>
              <a:tr h="537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5500" b="1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專題緣由與目的</a:t>
                      </a:r>
                      <a:endParaRPr kumimoji="0" lang="zh-TW" altLang="en-US" sz="5500" b="1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556116"/>
                  </a:ext>
                </a:extLst>
              </a:tr>
              <a:tr h="8649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3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330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719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5500" b="1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產品構想說明</a:t>
                      </a:r>
                      <a:endParaRPr kumimoji="0" lang="zh-TW" altLang="en-US" sz="5500" b="1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535621"/>
                  </a:ext>
                </a:extLst>
              </a:tr>
              <a:tr h="8070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3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          </a:r>
                      <a:endParaRPr kumimoji="0" lang="zh-TW" altLang="en-US" sz="330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endParaRPr kumimoji="0" lang="zh-TW" altLang="en-US" sz="33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239695"/>
                  </a:ext>
                </a:extLst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352627"/>
              </p:ext>
            </p:extLst>
          </p:nvPr>
        </p:nvGraphicFramePr>
        <p:xfrm>
          <a:off x="15464631" y="10316646"/>
          <a:ext cx="14058900" cy="26095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8900">
                  <a:extLst>
                    <a:ext uri="{9D8B030D-6E8A-4147-A177-3AD203B41FA5}">
                      <a16:colId xmlns:a16="http://schemas.microsoft.com/office/drawing/2014/main" val="540687556"/>
                    </a:ext>
                  </a:extLst>
                </a:gridCol>
              </a:tblGrid>
              <a:tr h="304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5500" b="1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產業環境分析</a:t>
                      </a:r>
                      <a:endParaRPr kumimoji="0" lang="zh-TW" altLang="en-US" sz="5500" b="1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339368"/>
                  </a:ext>
                </a:extLst>
              </a:tr>
              <a:tr h="5054295"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</a:pPr>
                      <a:r>
                        <a:rPr kumimoji="0" lang="en-US" altLang="zh-TW" sz="33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          </a: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0" lang="zh-TW" altLang="en-US" sz="33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811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5500" b="1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經營規劃</a:t>
                      </a:r>
                      <a:endParaRPr kumimoji="0" lang="zh-TW" altLang="en-US" sz="55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874482"/>
                  </a:ext>
                </a:extLst>
              </a:tr>
              <a:tr h="10478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3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          </a:r>
                    </a:p>
                    <a:p>
                      <a:pPr>
                        <a:lnSpc>
                          <a:spcPts val="4000"/>
                        </a:lnSpc>
                      </a:pPr>
                      <a:endParaRPr kumimoji="0" lang="zh-TW" altLang="en-US" sz="33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9608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5500" b="1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結論</a:t>
                      </a:r>
                      <a:endParaRPr kumimoji="0" lang="zh-TW" altLang="en-US" sz="5500" b="1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556116"/>
                  </a:ext>
                </a:extLst>
              </a:tr>
              <a:tr h="7773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3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330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719328"/>
                  </a:ext>
                </a:extLst>
              </a:tr>
            </a:tbl>
          </a:graphicData>
        </a:graphic>
      </p:graphicFrame>
      <p:cxnSp>
        <p:nvCxnSpPr>
          <p:cNvPr id="6" name="直線接點 5"/>
          <p:cNvCxnSpPr/>
          <p:nvPr/>
        </p:nvCxnSpPr>
        <p:spPr>
          <a:xfrm>
            <a:off x="15102348" y="10353368"/>
            <a:ext cx="1" cy="31886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</TotalTime>
  <Words>185</Words>
  <Application>Microsoft Office PowerPoint</Application>
  <PresentationFormat>自訂</PresentationFormat>
  <Paragraphs>38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微軟正黑體</vt:lpstr>
      <vt:lpstr>新細明體</vt:lpstr>
      <vt:lpstr>標楷體</vt:lpstr>
      <vt:lpstr>Arial</vt:lpstr>
      <vt:lpstr>Franklin Gothic Book</vt:lpstr>
      <vt:lpstr>Perpetua</vt:lpstr>
      <vt:lpstr>Times New Roman</vt:lpstr>
      <vt:lpstr>Wingdings 2</vt:lpstr>
      <vt:lpstr>公正</vt:lpstr>
      <vt:lpstr>專題題目： 英文題目： 學生系所：OO系-姓名1、 OO系-姓名2、 OO系-姓名3 指導老師：姓名A                                                                                                                             日期：112年12月26日</vt:lpstr>
      <vt:lpstr>海報編輯說明</vt:lpstr>
      <vt:lpstr>專題題目： 英文題目： 學生系所：OO系-姓名1、 OO系-姓名2、 OO系-姓名3 指導老師：姓名A                                                                                                                             日期：112年12月26日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Hui-Kai Su</dc:creator>
  <cp:lastModifiedBy>User</cp:lastModifiedBy>
  <cp:revision>240</cp:revision>
  <dcterms:created xsi:type="dcterms:W3CDTF">2008-07-07T01:10:39Z</dcterms:created>
  <dcterms:modified xsi:type="dcterms:W3CDTF">2024-09-19T08:22:33Z</dcterms:modified>
</cp:coreProperties>
</file>