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1" r:id="rId4"/>
    <p:sldId id="262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8F7F3-50C0-4007-90F3-7DF858AA11E4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FB047-6F28-418A-B29C-540A4D6373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30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524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429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77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198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55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80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957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90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733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56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8B5-7D29-4D72-934E-10473ECB019E}" type="datetimeFigureOut">
              <a:rPr lang="zh-TW" altLang="en-US" smtClean="0"/>
              <a:t>2024/10/29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9981-813A-4C4A-A09C-A1A492D17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506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fld id="{AA6AE8B5-7D29-4D72-934E-10473ECB019E}" type="datetimeFigureOut">
              <a:rPr lang="zh-TW" altLang="en-US" smtClean="0"/>
              <a:pPr/>
              <a:t>2024/10/29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fld id="{8D729981-813A-4C4A-A09C-A1A492D17B3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219" y="-127995"/>
            <a:ext cx="1754837" cy="98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64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專題</a:t>
            </a:r>
            <a:r>
              <a:rPr lang="zh-TW" altLang="en-US" dirty="0" smtClean="0"/>
              <a:t>題目</a:t>
            </a:r>
            <a:endParaRPr lang="zh-TW" altLang="en-US" dirty="0"/>
          </a:p>
        </p:txBody>
      </p:sp>
      <p:sp>
        <p:nvSpPr>
          <p:cNvPr id="4" name="內容版面配置區 2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指導老師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:</a:t>
            </a:r>
            <a:r>
              <a:rPr lang="zh-TW" altLang="en-US" kern="0" dirty="0">
                <a:latin typeface="+mn-ea"/>
                <a:ea typeface="+mn-ea"/>
              </a:rPr>
              <a:t>姓名</a:t>
            </a:r>
            <a:r>
              <a:rPr lang="en-US" altLang="zh-TW" kern="0" dirty="0" smtClean="0">
                <a:latin typeface="+mn-ea"/>
                <a:ea typeface="+mn-ea"/>
              </a:rPr>
              <a:t>A</a:t>
            </a:r>
            <a:endParaRPr kumimoji="1" lang="en-US" altLang="zh-TW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ea typeface="+mn-ea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zh-TW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                            </a:t>
            </a:r>
            <a:r>
              <a:rPr kumimoji="1" lang="en-US" altLang="zh-TW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OO</a:t>
            </a:r>
            <a:r>
              <a:rPr kumimoji="1" lang="zh-TW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系 </a:t>
            </a:r>
            <a:r>
              <a:rPr kumimoji="1" lang="en-US" altLang="zh-TW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   40000001</a:t>
            </a:r>
            <a:r>
              <a:rPr kumimoji="1" lang="zh-TW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 </a:t>
            </a:r>
            <a:r>
              <a:rPr kumimoji="1" lang="zh-TW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姓名</a:t>
            </a:r>
            <a:r>
              <a:rPr kumimoji="1" lang="en-US" altLang="zh-TW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ea typeface="+mn-ea"/>
              </a:rPr>
              <a:t>1</a:t>
            </a:r>
          </a:p>
          <a:p>
            <a:pPr marL="457200" lvl="0" indent="-457200" eaLnBrk="0" hangingPunct="0">
              <a:spcBef>
                <a:spcPct val="20000"/>
              </a:spcBef>
              <a:defRPr/>
            </a:pPr>
            <a:r>
              <a:rPr lang="en-US" altLang="zh-TW" sz="2000" kern="0" dirty="0">
                <a:latin typeface="+mn-ea"/>
                <a:ea typeface="+mn-ea"/>
              </a:rPr>
              <a:t>                               </a:t>
            </a:r>
            <a:r>
              <a:rPr lang="en-US" altLang="zh-TW" sz="2000" kern="0" dirty="0" smtClean="0">
                <a:latin typeface="+mn-ea"/>
              </a:rPr>
              <a:t>40000002</a:t>
            </a:r>
            <a:r>
              <a:rPr lang="zh-TW" altLang="en-US" sz="2000" kern="0" dirty="0" smtClean="0">
                <a:latin typeface="+mn-ea"/>
              </a:rPr>
              <a:t> </a:t>
            </a:r>
            <a:r>
              <a:rPr lang="zh-TW" altLang="en-US" sz="2000" kern="0" dirty="0">
                <a:latin typeface="+mn-ea"/>
              </a:rPr>
              <a:t>姓名</a:t>
            </a:r>
            <a:r>
              <a:rPr lang="en-US" altLang="zh-TW" sz="2000" kern="0" dirty="0">
                <a:latin typeface="+mn-ea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3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905069"/>
            <a:ext cx="10515600" cy="979715"/>
          </a:xfrm>
        </p:spPr>
        <p:txBody>
          <a:bodyPr/>
          <a:lstStyle/>
          <a:p>
            <a:pPr algn="ctr"/>
            <a:r>
              <a:rPr lang="zh-TW" altLang="en-US" dirty="0"/>
              <a:t>大綱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220685"/>
            <a:ext cx="5294152" cy="3956277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摘要</a:t>
            </a:r>
          </a:p>
          <a:p>
            <a:r>
              <a:rPr lang="zh-TW" altLang="en-US" dirty="0" smtClean="0"/>
              <a:t>專題緣由與目的</a:t>
            </a:r>
          </a:p>
          <a:p>
            <a:pPr lvl="0"/>
            <a:r>
              <a:rPr lang="zh-TW" altLang="zh-TW" dirty="0"/>
              <a:t>創業</a:t>
            </a:r>
            <a:r>
              <a:rPr lang="en-US" altLang="zh-TW" dirty="0"/>
              <a:t>/</a:t>
            </a:r>
            <a:r>
              <a:rPr lang="zh-TW" altLang="zh-TW" dirty="0"/>
              <a:t>產品概念</a:t>
            </a:r>
          </a:p>
          <a:p>
            <a:pPr lvl="1"/>
            <a:r>
              <a:rPr lang="zh-TW" altLang="zh-TW" dirty="0"/>
              <a:t>創業</a:t>
            </a:r>
            <a:r>
              <a:rPr lang="en-US" altLang="zh-TW" dirty="0"/>
              <a:t>/</a:t>
            </a:r>
            <a:r>
              <a:rPr lang="zh-TW" altLang="zh-TW" dirty="0"/>
              <a:t>產品概念與願景</a:t>
            </a:r>
          </a:p>
          <a:p>
            <a:pPr lvl="1"/>
            <a:r>
              <a:rPr lang="zh-TW" altLang="zh-TW" dirty="0"/>
              <a:t>團隊介紹</a:t>
            </a:r>
            <a:r>
              <a:rPr lang="en-US" altLang="zh-TW" dirty="0"/>
              <a:t>(</a:t>
            </a:r>
            <a:r>
              <a:rPr lang="zh-TW" altLang="zh-TW" dirty="0"/>
              <a:t>角色分工說明</a:t>
            </a:r>
            <a:r>
              <a:rPr lang="en-US" altLang="zh-TW" dirty="0"/>
              <a:t>)</a:t>
            </a:r>
            <a:endParaRPr lang="zh-TW" altLang="zh-TW" dirty="0"/>
          </a:p>
          <a:p>
            <a:r>
              <a:rPr lang="zh-TW" altLang="en-US" dirty="0" smtClean="0"/>
              <a:t>產品構想說明</a:t>
            </a:r>
            <a:endParaRPr lang="en-US" altLang="zh-TW" dirty="0" smtClean="0"/>
          </a:p>
          <a:p>
            <a:r>
              <a:rPr lang="zh-TW" altLang="en-US" dirty="0"/>
              <a:t>營運</a:t>
            </a:r>
            <a:r>
              <a:rPr lang="zh-TW" altLang="en-US" dirty="0" smtClean="0"/>
              <a:t>模式</a:t>
            </a:r>
            <a:endParaRPr lang="en-US" altLang="zh-TW" dirty="0" smtClean="0"/>
          </a:p>
          <a:p>
            <a:pPr lvl="1"/>
            <a:r>
              <a:rPr lang="zh-TW" altLang="zh-TW" dirty="0"/>
              <a:t>產業發展趨勢</a:t>
            </a:r>
            <a:r>
              <a:rPr lang="en-US" altLang="zh-TW" dirty="0"/>
              <a:t> </a:t>
            </a:r>
            <a:endParaRPr lang="zh-TW" altLang="zh-TW" dirty="0"/>
          </a:p>
          <a:p>
            <a:pPr lvl="1"/>
            <a:r>
              <a:rPr lang="zh-TW" altLang="zh-TW" dirty="0"/>
              <a:t>市場分析</a:t>
            </a:r>
            <a:r>
              <a:rPr lang="en-US" altLang="zh-TW" dirty="0"/>
              <a:t> </a:t>
            </a:r>
            <a:endParaRPr lang="zh-TW" altLang="zh-TW" dirty="0"/>
          </a:p>
          <a:p>
            <a:pPr lvl="1"/>
            <a:r>
              <a:rPr lang="zh-TW" altLang="zh-TW" dirty="0"/>
              <a:t>顧客（市場區隔）分析</a:t>
            </a:r>
            <a:r>
              <a:rPr lang="en-US" altLang="zh-TW" dirty="0"/>
              <a:t> </a:t>
            </a:r>
            <a:endParaRPr lang="zh-TW" altLang="zh-TW" dirty="0"/>
          </a:p>
          <a:p>
            <a:pPr lvl="1"/>
            <a:r>
              <a:rPr lang="zh-TW" altLang="zh-TW" dirty="0"/>
              <a:t>競爭分析（含產品比較、競爭對手分析）</a:t>
            </a:r>
            <a:r>
              <a:rPr lang="en-US" altLang="zh-TW" dirty="0"/>
              <a:t> </a:t>
            </a:r>
            <a:endParaRPr lang="zh-TW" altLang="zh-TW" dirty="0"/>
          </a:p>
          <a:p>
            <a:pPr lvl="1"/>
            <a:r>
              <a:rPr lang="en-US" altLang="zh-TW" dirty="0"/>
              <a:t>SWOT </a:t>
            </a:r>
            <a:r>
              <a:rPr lang="zh-TW" altLang="zh-TW" dirty="0" smtClean="0"/>
              <a:t>分析</a:t>
            </a:r>
            <a:endParaRPr lang="en-US" altLang="zh-TW" dirty="0" smtClean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6132352" y="2220685"/>
            <a:ext cx="5294152" cy="3956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400" dirty="0" smtClean="0"/>
              <a:t>經營規劃</a:t>
            </a:r>
            <a:endParaRPr lang="en-US" altLang="zh-TW" sz="2400" dirty="0" smtClean="0"/>
          </a:p>
          <a:p>
            <a:pPr lvl="1"/>
            <a:r>
              <a:rPr lang="zh-TW" altLang="zh-TW" sz="2000" dirty="0" smtClean="0"/>
              <a:t>商業模式</a:t>
            </a:r>
            <a:r>
              <a:rPr lang="en-US" altLang="zh-TW" sz="2000" dirty="0" smtClean="0"/>
              <a:t> </a:t>
            </a:r>
            <a:endParaRPr lang="zh-TW" altLang="zh-TW" sz="2000" dirty="0" smtClean="0"/>
          </a:p>
          <a:p>
            <a:pPr lvl="1"/>
            <a:r>
              <a:rPr lang="zh-TW" altLang="zh-TW" sz="2000" dirty="0" smtClean="0"/>
              <a:t>行銷規劃</a:t>
            </a:r>
            <a:r>
              <a:rPr lang="en-US" altLang="zh-TW" sz="2000" dirty="0" smtClean="0"/>
              <a:t> </a:t>
            </a:r>
            <a:endParaRPr lang="zh-TW" altLang="zh-TW" sz="2000" dirty="0" smtClean="0"/>
          </a:p>
          <a:p>
            <a:pPr lvl="1"/>
            <a:r>
              <a:rPr lang="zh-TW" altLang="zh-TW" sz="2000" dirty="0" smtClean="0"/>
              <a:t>組織架構與人力需求</a:t>
            </a:r>
            <a:r>
              <a:rPr lang="en-US" altLang="zh-TW" sz="2000" dirty="0" smtClean="0"/>
              <a:t> </a:t>
            </a:r>
            <a:endParaRPr lang="zh-TW" altLang="zh-TW" sz="2000" dirty="0" smtClean="0"/>
          </a:p>
          <a:p>
            <a:pPr lvl="1"/>
            <a:r>
              <a:rPr lang="zh-TW" altLang="zh-TW" sz="2000" dirty="0" smtClean="0"/>
              <a:t>獲利</a:t>
            </a:r>
            <a:r>
              <a:rPr lang="en-US" altLang="zh-TW" sz="2000" dirty="0" smtClean="0"/>
              <a:t>/</a:t>
            </a:r>
            <a:r>
              <a:rPr lang="zh-TW" altLang="en-US" sz="2000" dirty="0" smtClean="0">
                <a:solidFill>
                  <a:srgbClr val="0070C0"/>
                </a:solidFill>
              </a:rPr>
              <a:t>效益</a:t>
            </a:r>
            <a:r>
              <a:rPr lang="zh-TW" altLang="zh-TW" sz="2000" dirty="0" smtClean="0"/>
              <a:t>分析</a:t>
            </a:r>
            <a:endParaRPr lang="zh-TW" altLang="zh-TW" sz="2000" dirty="0" smtClean="0"/>
          </a:p>
          <a:p>
            <a:pPr lvl="2"/>
            <a:r>
              <a:rPr lang="zh-TW" altLang="zh-TW" sz="1800" dirty="0" smtClean="0"/>
              <a:t>產品成本詢價</a:t>
            </a:r>
          </a:p>
          <a:p>
            <a:pPr lvl="2"/>
            <a:r>
              <a:rPr lang="zh-TW" altLang="zh-TW" sz="1800" dirty="0" smtClean="0"/>
              <a:t>產品定價</a:t>
            </a:r>
          </a:p>
          <a:p>
            <a:pPr lvl="2"/>
            <a:r>
              <a:rPr lang="zh-TW" altLang="zh-TW" sz="1800" dirty="0" smtClean="0"/>
              <a:t>產品預定</a:t>
            </a:r>
            <a:r>
              <a:rPr lang="zh-TW" altLang="zh-TW" sz="1800" dirty="0" smtClean="0"/>
              <a:t>售價</a:t>
            </a:r>
            <a:endParaRPr lang="en-US" altLang="zh-TW" sz="1800" dirty="0" smtClean="0"/>
          </a:p>
          <a:p>
            <a:pPr lvl="2"/>
            <a:r>
              <a:rPr lang="zh-TW" altLang="en-US" sz="1800" dirty="0" smtClean="0">
                <a:solidFill>
                  <a:srgbClr val="0070C0"/>
                </a:solidFill>
              </a:rPr>
              <a:t>社會效益</a:t>
            </a:r>
            <a:endParaRPr lang="en-US" altLang="zh-TW" sz="1800" dirty="0" smtClean="0">
              <a:solidFill>
                <a:srgbClr val="0070C0"/>
              </a:solidFill>
            </a:endParaRPr>
          </a:p>
          <a:p>
            <a:r>
              <a:rPr lang="zh-TW" altLang="en-US" sz="2400" dirty="0" smtClean="0"/>
              <a:t>結論</a:t>
            </a:r>
            <a:endParaRPr lang="en-US" altLang="zh-TW" dirty="0" smtClean="0"/>
          </a:p>
          <a:p>
            <a:pPr lvl="1"/>
            <a:r>
              <a:rPr lang="zh-TW" altLang="en-US" sz="2000" dirty="0" smtClean="0"/>
              <a:t>獲獎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8169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公司</a:t>
            </a:r>
            <a:r>
              <a:rPr lang="zh-TW" altLang="en-US" dirty="0" smtClean="0"/>
              <a:t>成立</a:t>
            </a:r>
            <a:r>
              <a:rPr lang="en-US" altLang="zh-TW" dirty="0" smtClean="0"/>
              <a:t>/</a:t>
            </a:r>
            <a:r>
              <a:rPr lang="zh-TW" altLang="en-US" dirty="0" smtClean="0"/>
              <a:t>產品商品化渴望</a:t>
            </a:r>
            <a:r>
              <a:rPr lang="zh-TW" altLang="en-US" dirty="0"/>
              <a:t>程度</a:t>
            </a: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838200" y="1825625"/>
            <a:ext cx="5181600" cy="993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400" smtClean="0"/>
              <a:t>現在成立公司的可行性</a:t>
            </a:r>
            <a:r>
              <a:rPr lang="en-US" altLang="zh-TW" sz="2400" smtClean="0"/>
              <a:t>1~10</a:t>
            </a:r>
            <a:r>
              <a:rPr lang="zh-TW" altLang="en-US" sz="2400" smtClean="0"/>
              <a:t>分</a:t>
            </a:r>
            <a:endParaRPr lang="en-US" altLang="zh-TW" sz="2400" dirty="0" smtClean="0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6172200" y="1825624"/>
            <a:ext cx="5181600" cy="99307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2400" smtClean="0"/>
              <a:t>願意成立公司嗎</a:t>
            </a:r>
            <a:r>
              <a:rPr lang="en-US" altLang="zh-TW" sz="2400" smtClean="0"/>
              <a:t>? 1~10</a:t>
            </a:r>
            <a:r>
              <a:rPr lang="zh-TW" altLang="en-US" sz="2400" smtClean="0"/>
              <a:t>分</a:t>
            </a:r>
            <a:endParaRPr lang="en-US" altLang="zh-TW" sz="240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smtClean="0"/>
              <a:t>(</a:t>
            </a:r>
            <a:r>
              <a:rPr lang="zh-TW" altLang="en-US" sz="2400" smtClean="0"/>
              <a:t>在不考慮資金的狀況下</a:t>
            </a:r>
            <a:r>
              <a:rPr lang="en-US" altLang="zh-TW" sz="2400" smtClean="0"/>
              <a:t>)</a:t>
            </a:r>
            <a:endParaRPr lang="zh-TW" altLang="en-US" sz="2400" dirty="0"/>
          </a:p>
        </p:txBody>
      </p:sp>
      <p:sp>
        <p:nvSpPr>
          <p:cNvPr id="6" name="內容版面配置區 3"/>
          <p:cNvSpPr txBox="1">
            <a:spLocks/>
          </p:cNvSpPr>
          <p:nvPr/>
        </p:nvSpPr>
        <p:spPr>
          <a:xfrm>
            <a:off x="7088698" y="2953637"/>
            <a:ext cx="2147581" cy="1962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zh-TW" sz="15000" dirty="0" smtClean="0">
                <a:solidFill>
                  <a:srgbClr val="FF0000"/>
                </a:solidFill>
              </a:rPr>
              <a:t>10</a:t>
            </a:r>
            <a:endParaRPr lang="zh-TW" altLang="en-US" sz="15000" dirty="0">
              <a:solidFill>
                <a:srgbClr val="FF0000"/>
              </a:solidFill>
            </a:endParaRPr>
          </a:p>
        </p:txBody>
      </p:sp>
      <p:sp>
        <p:nvSpPr>
          <p:cNvPr id="7" name="內容版面配置區 3"/>
          <p:cNvSpPr txBox="1">
            <a:spLocks/>
          </p:cNvSpPr>
          <p:nvPr/>
        </p:nvSpPr>
        <p:spPr>
          <a:xfrm>
            <a:off x="8934274" y="4142383"/>
            <a:ext cx="1346317" cy="993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dirty="0" smtClean="0"/>
              <a:t>分</a:t>
            </a:r>
            <a:endParaRPr lang="zh-TW" altLang="en-US" dirty="0"/>
          </a:p>
        </p:txBody>
      </p:sp>
      <p:sp>
        <p:nvSpPr>
          <p:cNvPr id="8" name="內容版面配置區 3"/>
          <p:cNvSpPr txBox="1">
            <a:spLocks/>
          </p:cNvSpPr>
          <p:nvPr/>
        </p:nvSpPr>
        <p:spPr>
          <a:xfrm>
            <a:off x="2038526" y="2951146"/>
            <a:ext cx="2147581" cy="1962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zh-TW" sz="15000" dirty="0" smtClean="0">
                <a:solidFill>
                  <a:srgbClr val="FF0000"/>
                </a:solidFill>
              </a:rPr>
              <a:t>10</a:t>
            </a:r>
            <a:endParaRPr lang="zh-TW" altLang="en-US" sz="15000" dirty="0">
              <a:solidFill>
                <a:srgbClr val="FF0000"/>
              </a:solidFill>
            </a:endParaRPr>
          </a:p>
        </p:txBody>
      </p:sp>
      <p:sp>
        <p:nvSpPr>
          <p:cNvPr id="9" name="內容版面配置區 3"/>
          <p:cNvSpPr txBox="1">
            <a:spLocks/>
          </p:cNvSpPr>
          <p:nvPr/>
        </p:nvSpPr>
        <p:spPr>
          <a:xfrm>
            <a:off x="3884102" y="4139892"/>
            <a:ext cx="1346317" cy="993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dirty="0" smtClean="0"/>
              <a:t>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896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個人而言對於你的企業</a:t>
            </a:r>
            <a:r>
              <a:rPr lang="en-US" altLang="zh-TW" dirty="0" smtClean="0"/>
              <a:t>/</a:t>
            </a:r>
            <a:r>
              <a:rPr lang="zh-TW" altLang="en-US" dirty="0" smtClean="0"/>
              <a:t>產品給自己的分數</a:t>
            </a:r>
            <a:endParaRPr lang="zh-TW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189936"/>
              </p:ext>
            </p:extLst>
          </p:nvPr>
        </p:nvGraphicFramePr>
        <p:xfrm>
          <a:off x="1042100" y="1690688"/>
          <a:ext cx="9989424" cy="4726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808">
                  <a:extLst>
                    <a:ext uri="{9D8B030D-6E8A-4147-A177-3AD203B41FA5}">
                      <a16:colId xmlns:a16="http://schemas.microsoft.com/office/drawing/2014/main" val="3500320794"/>
                    </a:ext>
                  </a:extLst>
                </a:gridCol>
                <a:gridCol w="3329808">
                  <a:extLst>
                    <a:ext uri="{9D8B030D-6E8A-4147-A177-3AD203B41FA5}">
                      <a16:colId xmlns:a16="http://schemas.microsoft.com/office/drawing/2014/main" val="2861860835"/>
                    </a:ext>
                  </a:extLst>
                </a:gridCol>
                <a:gridCol w="3329808">
                  <a:extLst>
                    <a:ext uri="{9D8B030D-6E8A-4147-A177-3AD203B41FA5}">
                      <a16:colId xmlns:a16="http://schemas.microsoft.com/office/drawing/2014/main" val="1938313478"/>
                    </a:ext>
                  </a:extLst>
                </a:gridCol>
              </a:tblGrid>
              <a:tr h="58376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營運的意願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自行創業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4312580"/>
                  </a:ext>
                </a:extLst>
              </a:tr>
              <a:tr h="59187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8635374"/>
                  </a:ext>
                </a:extLst>
              </a:tr>
              <a:tr h="5918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</a:t>
                      </a:r>
                      <a:endParaRPr lang="zh-TW" altLang="en-US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2569513"/>
                  </a:ext>
                </a:extLst>
              </a:tr>
              <a:tr h="59187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6285020"/>
                  </a:ext>
                </a:extLst>
              </a:tr>
              <a:tr h="59187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4964942"/>
                  </a:ext>
                </a:extLst>
              </a:tr>
              <a:tr h="59187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3533639"/>
                  </a:ext>
                </a:extLst>
              </a:tr>
              <a:tr h="59187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7383096"/>
                  </a:ext>
                </a:extLst>
              </a:tr>
              <a:tr h="59187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OOO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9076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254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簡報編輯說明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背景等相關設計可自行決定，唯需保留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智慧創新學程</a:t>
            </a:r>
            <a:r>
              <a:rPr lang="en-US" altLang="zh-TW" dirty="0" smtClean="0"/>
              <a:t>“logo</a:t>
            </a:r>
            <a:r>
              <a:rPr lang="zh-TW" altLang="en-US" dirty="0" smtClean="0"/>
              <a:t>，</a:t>
            </a:r>
            <a:r>
              <a:rPr lang="en-US" altLang="zh-TW" dirty="0" smtClean="0"/>
              <a:t>logo</a:t>
            </a:r>
            <a:r>
              <a:rPr lang="zh-TW" altLang="en-US" dirty="0" smtClean="0"/>
              <a:t>位置可自行移動至適合位置。</a:t>
            </a:r>
            <a:endParaRPr lang="en-US" altLang="zh-TW" dirty="0" smtClean="0"/>
          </a:p>
          <a:p>
            <a:r>
              <a:rPr lang="zh-TW" altLang="en-US" dirty="0"/>
              <a:t>簡報內容以</a:t>
            </a:r>
            <a:r>
              <a:rPr lang="zh-TW" altLang="en-US" dirty="0" smtClean="0"/>
              <a:t>不超過</a:t>
            </a:r>
            <a:r>
              <a:rPr lang="en-US" altLang="zh-TW" dirty="0" smtClean="0"/>
              <a:t>20</a:t>
            </a:r>
            <a:r>
              <a:rPr lang="zh-TW" altLang="en-US" dirty="0" smtClean="0"/>
              <a:t>頁為原則。</a:t>
            </a:r>
            <a:endParaRPr lang="en-US" altLang="zh-TW" dirty="0" smtClean="0"/>
          </a:p>
          <a:p>
            <a:r>
              <a:rPr lang="zh-TW" altLang="en-US" dirty="0"/>
              <a:t>內容需包含第二</a:t>
            </a:r>
            <a:r>
              <a:rPr lang="zh-TW" altLang="en-US" dirty="0" smtClean="0"/>
              <a:t>張</a:t>
            </a:r>
            <a:r>
              <a:rPr lang="en-US" altLang="zh-TW" dirty="0" smtClean="0"/>
              <a:t>(</a:t>
            </a:r>
            <a:r>
              <a:rPr lang="zh-TW" altLang="en-US" dirty="0" smtClean="0"/>
              <a:t>大綱</a:t>
            </a:r>
            <a:r>
              <a:rPr lang="en-US" altLang="zh-TW" dirty="0" smtClean="0"/>
              <a:t>)</a:t>
            </a:r>
            <a:r>
              <a:rPr lang="zh-TW" altLang="en-US" dirty="0" smtClean="0"/>
              <a:t>投影片之章節內容。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50796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226</Words>
  <Application>Microsoft Office PowerPoint</Application>
  <PresentationFormat>寬螢幕</PresentationFormat>
  <Paragraphs>65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Times New Roman</vt:lpstr>
      <vt:lpstr>Office 佈景主題</vt:lpstr>
      <vt:lpstr>專題題目</vt:lpstr>
      <vt:lpstr>大綱</vt:lpstr>
      <vt:lpstr>公司成立/產品商品化渴望程度</vt:lpstr>
      <vt:lpstr>個人而言對於你的企業/產品給自己的分數</vt:lpstr>
      <vt:lpstr>簡報編輯說明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15</cp:revision>
  <dcterms:created xsi:type="dcterms:W3CDTF">2023-09-11T08:44:19Z</dcterms:created>
  <dcterms:modified xsi:type="dcterms:W3CDTF">2024-10-29T06:22:45Z</dcterms:modified>
</cp:coreProperties>
</file>